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8"/>
  </p:notesMasterIdLst>
  <p:handoutMasterIdLst>
    <p:handoutMasterId r:id="rId9"/>
  </p:handoutMasterIdLst>
  <p:sldIdLst>
    <p:sldId id="300" r:id="rId2"/>
    <p:sldId id="301" r:id="rId3"/>
    <p:sldId id="289" r:id="rId4"/>
    <p:sldId id="298" r:id="rId5"/>
    <p:sldId id="293" r:id="rId6"/>
    <p:sldId id="299" r:id="rId7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0A051"/>
    <a:srgbClr val="00FF00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2024/2/21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2024/2/21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2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731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76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253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Dec-2023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UA300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571999" y="4115504"/>
            <a:ext cx="41620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20-Feb-2024</a:t>
            </a:r>
            <a:endParaRPr lang="en-US" altLang="zh-TW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Prepared </a:t>
            </a:r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PE Long &amp; QA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97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lang="en-US" altLang="zh-CN" sz="1800" b="1" dirty="0" smtClean="0">
                <a:latin typeface="Calibri" pitchFamily="34" charset="0"/>
              </a:rPr>
              <a:t>Jan-2024</a:t>
            </a:r>
            <a:r>
              <a:rPr kumimoji="0" lang="en-US" altLang="zh-CN" sz="1800" b="1" dirty="0" smtClean="0">
                <a:latin typeface="Calibri" pitchFamily="34" charset="0"/>
              </a:rPr>
              <a:t>, </a:t>
            </a:r>
            <a:r>
              <a:rPr kumimoji="0" lang="en-US" altLang="zh-CN" sz="1800" b="1" dirty="0" smtClean="0">
                <a:latin typeface="Calibri" pitchFamily="34" charset="0"/>
              </a:rPr>
              <a:t>ALT customer complain </a:t>
            </a:r>
            <a:r>
              <a:rPr lang="en-US" altLang="zh-TW" sz="1800" b="1" dirty="0">
                <a:latin typeface="Calibri" pitchFamily="34" charset="0"/>
              </a:rPr>
              <a:t>[</a:t>
            </a:r>
            <a:r>
              <a:rPr lang="en-US" altLang="zh-TW" sz="1800" b="1" dirty="0" smtClean="0">
                <a:latin typeface="Calibri" pitchFamily="34" charset="0"/>
              </a:rPr>
              <a:t>BFX-UA300] </a:t>
            </a:r>
            <a:r>
              <a:rPr lang="en-US" altLang="zh-TW" sz="1800" b="1" dirty="0" smtClean="0">
                <a:latin typeface="Calibri" pitchFamily="34" charset="0"/>
              </a:rPr>
              <a:t>Dec </a:t>
            </a:r>
            <a:r>
              <a:rPr lang="en-US" altLang="zh-TW" sz="1800" b="1" dirty="0" smtClean="0">
                <a:latin typeface="Calibri" pitchFamily="34" charset="0"/>
              </a:rPr>
              <a:t>– 2023 Mass </a:t>
            </a:r>
            <a:r>
              <a:rPr lang="en-US" altLang="zh-TW" sz="1800" b="1" dirty="0"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</a:t>
            </a:r>
            <a:r>
              <a:rPr lang="en-US" dirty="0"/>
              <a:t>Conditional </a:t>
            </a:r>
            <a:r>
              <a:rPr lang="en-US" dirty="0" smtClean="0"/>
              <a:t>Pass</a:t>
            </a: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/>
              <a:t>Defect Total</a:t>
            </a:r>
          </a:p>
          <a:p>
            <a:r>
              <a:rPr lang="en-US" dirty="0"/>
              <a:t>• Critical</a:t>
            </a:r>
          </a:p>
          <a:p>
            <a:r>
              <a:rPr lang="en-US" dirty="0" smtClean="0"/>
              <a:t>No </a:t>
            </a:r>
            <a:r>
              <a:rPr lang="en-US" dirty="0"/>
              <a:t>boot * 1pcs</a:t>
            </a:r>
          </a:p>
          <a:p>
            <a:r>
              <a:rPr lang="en-US" dirty="0" smtClean="0"/>
              <a:t>Noise </a:t>
            </a:r>
            <a:r>
              <a:rPr lang="en-US" dirty="0"/>
              <a:t>sound – R channel * </a:t>
            </a:r>
            <a:r>
              <a:rPr lang="en-US" dirty="0" smtClean="0"/>
              <a:t>1pcs</a:t>
            </a:r>
          </a:p>
          <a:p>
            <a:endParaRPr lang="en-US" dirty="0"/>
          </a:p>
          <a:p>
            <a:r>
              <a:rPr lang="en-US" dirty="0"/>
              <a:t>• Major</a:t>
            </a:r>
          </a:p>
          <a:p>
            <a:r>
              <a:rPr lang="en-US" dirty="0" smtClean="0"/>
              <a:t>No </a:t>
            </a:r>
            <a:r>
              <a:rPr lang="en-US" dirty="0"/>
              <a:t>sound * </a:t>
            </a:r>
            <a:r>
              <a:rPr lang="en-US" dirty="0" smtClean="0"/>
              <a:t>1pcs</a:t>
            </a:r>
          </a:p>
          <a:p>
            <a:endParaRPr lang="en-US" dirty="0"/>
          </a:p>
          <a:p>
            <a:r>
              <a:rPr lang="en-US" dirty="0"/>
              <a:t>• Minor</a:t>
            </a:r>
          </a:p>
          <a:p>
            <a:r>
              <a:rPr lang="en-US" dirty="0" smtClean="0"/>
              <a:t>HDMI </a:t>
            </a:r>
            <a:r>
              <a:rPr lang="en-US" dirty="0"/>
              <a:t>cable NG * </a:t>
            </a:r>
            <a:r>
              <a:rPr lang="en-US" dirty="0" smtClean="0"/>
              <a:t>1pcs Cable </a:t>
            </a:r>
            <a:r>
              <a:rPr lang="en-US" dirty="0"/>
              <a:t>scratch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627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9132083"/>
              </p:ext>
            </p:extLst>
          </p:nvPr>
        </p:nvGraphicFramePr>
        <p:xfrm>
          <a:off x="117987" y="550607"/>
          <a:ext cx="8920909" cy="4188914"/>
        </p:xfrm>
        <a:graphic>
          <a:graphicData uri="http://schemas.openxmlformats.org/drawingml/2006/table">
            <a:tbl>
              <a:tblPr/>
              <a:tblGrid>
                <a:gridCol w="1973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9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771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410400">
                  <a:extLst>
                    <a:ext uri="{9D8B030D-6E8A-4147-A177-3AD203B41FA5}">
                      <a16:colId xmlns:a16="http://schemas.microsoft.com/office/drawing/2014/main" val="380702250"/>
                    </a:ext>
                  </a:extLst>
                </a:gridCol>
                <a:gridCol w="7596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Rootcause 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No boot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1/316pcs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0.31%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2149695001202303021988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 initial review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Visual check : No found abnormal.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Console</a:t>
                      </a:r>
                      <a:r>
                        <a:rPr lang="en-US" sz="10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log: Abnormal- bcm_load_next_img error</a:t>
                      </a:r>
                      <a:endParaRPr lang="en-US" sz="10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=======================================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en-US" sz="10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Check SMT data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000" b="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The product is produced OK normally</a:t>
                      </a:r>
                      <a:endParaRPr lang="en-US" sz="1000" b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10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Check FATP data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 History data: Product test pass normally.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0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 Recheck all logtest (Funtion test coverage):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="0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 find out abnormal (Pass FATP and ON/OFF station)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Conclusion: </a:t>
                      </a:r>
                      <a:br>
                        <a:rPr lang="en-US" sz="10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</a:br>
                      <a:r>
                        <a:rPr lang="en-US" sz="1000" b="0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SMT, FATP data OK normal  This issue can be cover 100% at the Fii factory.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Follow to the console log data provided by ALT customer, found out  abnormal stop </a:t>
                      </a:r>
                      <a:r>
                        <a:rPr lang="en-US" sz="1000" baseline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bcm _load _ next_img error! Init cpuall 800mhz</a:t>
                      </a:r>
                      <a:br>
                        <a:rPr lang="en-US" sz="1000" baseline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Suspect U1 issue.</a:t>
                      </a:r>
                      <a:endParaRPr lang="en-US" sz="1000" kern="120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Send material U1 location to vendor Synapstic further analyze.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No boot*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1pcs</a:t>
            </a:r>
          </a:p>
        </p:txBody>
      </p:sp>
      <p:sp>
        <p:nvSpPr>
          <p:cNvPr id="8" name="Oval 7"/>
          <p:cNvSpPr/>
          <p:nvPr/>
        </p:nvSpPr>
        <p:spPr>
          <a:xfrm>
            <a:off x="8499253" y="2754302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400" y="1603502"/>
            <a:ext cx="2584800" cy="1150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46400" y="2678400"/>
            <a:ext cx="2584800" cy="687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2745873"/>
              </p:ext>
            </p:extLst>
          </p:nvPr>
        </p:nvGraphicFramePr>
        <p:xfrm>
          <a:off x="72735" y="587150"/>
          <a:ext cx="8966162" cy="4159966"/>
        </p:xfrm>
        <a:graphic>
          <a:graphicData uri="http://schemas.openxmlformats.org/drawingml/2006/table">
            <a:tbl>
              <a:tblPr/>
              <a:tblGrid>
                <a:gridCol w="1799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453466">
                  <a:extLst>
                    <a:ext uri="{9D8B030D-6E8A-4147-A177-3AD203B41FA5}">
                      <a16:colId xmlns:a16="http://schemas.microsoft.com/office/drawing/2014/main" val="415003992"/>
                    </a:ext>
                  </a:extLst>
                </a:gridCol>
                <a:gridCol w="5942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91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Rootcause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10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Noisy sound output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1/316pcs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0.31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2149695001202303021730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 initial review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Visual check </a:t>
                      </a:r>
                      <a:r>
                        <a:rPr lang="en-US" sz="1000" b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found abnormal </a:t>
                      </a:r>
                      <a:r>
                        <a:rPr lang="en-US" sz="1000" b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PCBA 96.1531T00 (AMP IC) is</a:t>
                      </a:r>
                      <a:r>
                        <a:rPr lang="en-US" sz="1000" b="0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not soldered</a:t>
                      </a:r>
                      <a:r>
                        <a:rPr lang="en-US" sz="1000" b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000" b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===========================================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1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  Check SMT data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Machine warning insufficient solder U301 position but OP skipped.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Recheck this MO again( Produced in Nov-2023), there is only 1pcs with U301 location defect.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(Defect rate: 1/1888~529DPPM) </a:t>
                      </a:r>
                      <a:b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</a:br>
                      <a:r>
                        <a:rPr lang="en-US" sz="10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10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Check FATP data </a:t>
                      </a:r>
                      <a:endParaRPr lang="en-US" sz="1000" baseline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Product test pass normally (Focus FT2 station)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  Recheck all logtest (Funtion test coverage):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0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 No find out abnormal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Occur cause</a:t>
                      </a:r>
                      <a:endParaRPr lang="en-US" sz="1000" kern="120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U301 location has open solder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(Solder PIN connections is not good lead to defective products being delivered to customers)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Escape cause</a:t>
                      </a:r>
                      <a:endParaRPr lang="en-US" sz="1000" kern="120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Machine warning insufficient solder U301 position but OP skipped.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</a:t>
                      </a:r>
                      <a:r>
                        <a:rPr lang="en-US" sz="1000" kern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Re-training OP test AOI . Add U301 defect image to training test AOI program.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</a:t>
                      </a:r>
                      <a:r>
                        <a:rPr lang="en-US" sz="1000" smtClean="0">
                          <a:latin typeface="Arial" panose="020B0604020202020204" pitchFamily="34" charset="0"/>
                          <a:ea typeface="新細明體" pitchFamily="18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Update SOP , VI all position as H.1 image after reflow </a:t>
                      </a:r>
                      <a:endParaRPr lang="en-US" sz="1000" kern="120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Require ALT send NG sample to Factory for analysis and re-verify AOI,FATP.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新細明體" charset="-120"/>
                        <a:cs typeface="Times New Roman" panose="02020603050405020304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Noisy sound – R channel </a:t>
            </a:r>
            <a:r>
              <a:rPr lang="en-US" sz="2000" b="1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* </a:t>
            </a:r>
            <a:r>
              <a:rPr lang="en-US" sz="2000" b="1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1pcs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204" y="1531438"/>
            <a:ext cx="1930611" cy="995507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8564053" y="2595161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00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2394459"/>
              </p:ext>
            </p:extLst>
          </p:nvPr>
        </p:nvGraphicFramePr>
        <p:xfrm>
          <a:off x="72736" y="587150"/>
          <a:ext cx="8997693" cy="4099150"/>
        </p:xfrm>
        <a:graphic>
          <a:graphicData uri="http://schemas.openxmlformats.org/drawingml/2006/table">
            <a:tbl>
              <a:tblPr/>
              <a:tblGrid>
                <a:gridCol w="1849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5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1711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991711">
                  <a:extLst>
                    <a:ext uri="{9D8B030D-6E8A-4147-A177-3AD203B41FA5}">
                      <a16:colId xmlns:a16="http://schemas.microsoft.com/office/drawing/2014/main" val="3167508867"/>
                    </a:ext>
                  </a:extLst>
                </a:gridCol>
                <a:gridCol w="5990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50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Rootcause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64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sound after 10mins of booting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1/316pcs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0.31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2149695001202303021211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 initial review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DSP version</a:t>
                      </a:r>
                      <a:r>
                        <a:rPr lang="en-US" sz="10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N/A</a:t>
                      </a:r>
                      <a:endParaRPr lang="en-US" sz="10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Visual check : found abnormal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FFC is</a:t>
                      </a:r>
                      <a:r>
                        <a:rPr lang="en-US" sz="10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shorted  to GND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Kepton tape on the FFC,</a:t>
                      </a:r>
                      <a:r>
                        <a:rPr lang="en-US" sz="10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not alighed</a:t>
                      </a:r>
                      <a:endParaRPr lang="en-US" sz="10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00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======================================</a:t>
                      </a:r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en-US" sz="10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Check FATP data </a:t>
                      </a:r>
                      <a:endParaRPr lang="en-US" sz="1000" baseline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Product test pass normally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  Recheck all logtest (Funtion test coverage):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0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 No find out abnormal</a:t>
                      </a:r>
                    </a:p>
                    <a:p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Occur cause</a:t>
                      </a:r>
                      <a:endParaRPr lang="en-US" sz="1000" kern="120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sz="1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FFC is</a:t>
                      </a:r>
                      <a:r>
                        <a:rPr lang="en-US" sz="10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shorted to GND</a:t>
                      </a:r>
                      <a:endParaRPr lang="en-US" sz="1000" kern="120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Escape cause</a:t>
                      </a:r>
                      <a:endParaRPr lang="en-US" sz="1000" kern="120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Require ALT customer provide picture NG to Fii factory for analysis and verify escape cause.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Require ALT customer provide picture NG to Fii factory for analysis and verify escape cause.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</a:t>
            </a:r>
            <a:r>
              <a:rPr lang="en-US" sz="2000" b="1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No sound* 1pcs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888" y="1418401"/>
            <a:ext cx="1948312" cy="110321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8614453" y="2636725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0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7900526"/>
              </p:ext>
            </p:extLst>
          </p:nvPr>
        </p:nvGraphicFramePr>
        <p:xfrm>
          <a:off x="72735" y="587150"/>
          <a:ext cx="8976672" cy="4258119"/>
        </p:xfrm>
        <a:graphic>
          <a:graphicData uri="http://schemas.openxmlformats.org/drawingml/2006/table">
            <a:tbl>
              <a:tblPr/>
              <a:tblGrid>
                <a:gridCol w="2859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0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6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200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611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HDMI Cable – cosmetic NG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*1psc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Type: Minor,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0.31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%</a:t>
                      </a:r>
                      <a:endParaRPr lang="en-US" altLang="zh-TW" sz="10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unit Try :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1/316pcs 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customer Visual check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:. HDMI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Cable scratch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26-Jan/2024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feedback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to FIT vendor 01 pcs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HDMI Cable – cosmetic NG.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eaLnBrk="1" fontAlgn="b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</a:pP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eaLnBrk="1" fontAlgn="b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</a:pP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eaLnBrk="1" fontAlgn="b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2024/02/15 FIT provide sorting result the HDMI cable on vendor stock.</a:t>
                      </a:r>
                    </a:p>
                    <a:p>
                      <a:pPr eaLnBrk="1" fontAlgn="b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</a:pP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eaLnBrk="1" fontAlgn="b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</a:pP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eaLnBrk="1" fontAlgn="b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</a:pP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eaLnBrk="1" fontAlgn="b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</a:pP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eaLnBrk="1" fontAlgn="b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</a:pP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eaLnBrk="1" fontAlgn="b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</a:pP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eaLnBrk="1" fontAlgn="b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</a:pP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eaLnBrk="1" fontAlgn="b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</a:pP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eaLnBrk="1" fontAlgn="b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</a:pPr>
                      <a:r>
                        <a:rPr lang="en-US" altLang="zh-CN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IQC inspection material incoming will up checking rate from AQL 0.65 to AQL 0.4 from the lots.</a:t>
                      </a: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CN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新細明體" charset="-120"/>
                        <a:cs typeface="Times New Roman" panose="02020603050405020304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6338574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Cable – No TV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screen *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pcs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594067" y="2701508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535" y="1790981"/>
            <a:ext cx="5352722" cy="12332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53" y="2330669"/>
            <a:ext cx="2267162" cy="188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40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18012</TotalTime>
  <Words>680</Words>
  <Application>Microsoft Office PowerPoint</Application>
  <PresentationFormat>On-screen Show (16:9)</PresentationFormat>
  <Paragraphs>147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DFKai-SB</vt:lpstr>
      <vt:lpstr>新細明體</vt:lpstr>
      <vt:lpstr>SimSun</vt:lpstr>
      <vt:lpstr>Arial</vt:lpstr>
      <vt:lpstr>Calibri</vt:lpstr>
      <vt:lpstr>Times New Roman</vt:lpstr>
      <vt:lpstr>Wingdings</vt:lpstr>
      <vt:lpstr>2_Office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2043</cp:revision>
  <dcterms:created xsi:type="dcterms:W3CDTF">2018-11-16T05:26:15Z</dcterms:created>
  <dcterms:modified xsi:type="dcterms:W3CDTF">2024-02-21T10:32:09Z</dcterms:modified>
</cp:coreProperties>
</file>